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4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67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8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415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22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420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11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17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6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07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64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4F2D2-0748-B944-B87E-7EC22C946E0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2E4F2-FF10-C547-AB3B-E6E86E2030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2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" y="0"/>
            <a:ext cx="1215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4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"/>
            <a:ext cx="12192000" cy="68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6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"/>
            <a:ext cx="12192000" cy="68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6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"/>
            <a:ext cx="12192000" cy="68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66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99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"/>
            <a:ext cx="12192000" cy="68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4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3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" y="0"/>
            <a:ext cx="12190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4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" y="0"/>
            <a:ext cx="1215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1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4150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67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" y="0"/>
            <a:ext cx="1214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22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" y="0"/>
            <a:ext cx="1216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0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1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" y="0"/>
            <a:ext cx="12184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91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22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"/>
            <a:ext cx="12192000" cy="68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7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" y="0"/>
            <a:ext cx="12191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42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"/>
            <a:ext cx="12192000" cy="68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50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34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" y="0"/>
            <a:ext cx="12137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6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462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87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3"/>
            <a:ext cx="12192000" cy="68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9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94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8023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8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"/>
            <a:ext cx="12192000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01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" y="0"/>
            <a:ext cx="1215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53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3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" y="0"/>
            <a:ext cx="1218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2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" y="0"/>
            <a:ext cx="1216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2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"/>
            <a:ext cx="12192000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9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2020-07-08T12:57:48Z</dcterms:created>
  <dcterms:modified xsi:type="dcterms:W3CDTF">2020-07-08T12:58:14Z</dcterms:modified>
</cp:coreProperties>
</file>